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0" r:id="rId4"/>
    <p:sldId id="256" r:id="rId5"/>
    <p:sldId id="257" r:id="rId6"/>
    <p:sldId id="258" r:id="rId7"/>
    <p:sldId id="259" r:id="rId8"/>
    <p:sldId id="261" r:id="rId9"/>
    <p:sldId id="263" r:id="rId10"/>
    <p:sldId id="264" r:id="rId11"/>
    <p:sldId id="265" r:id="rId12"/>
    <p:sldId id="271" r:id="rId13"/>
    <p:sldId id="267" r:id="rId14"/>
    <p:sldId id="268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>
        <p:scale>
          <a:sx n="75" d="100"/>
          <a:sy n="75" d="100"/>
        </p:scale>
        <p:origin x="-51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5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1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6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97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24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4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31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21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59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34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4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0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44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4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58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9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89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23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64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33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27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2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01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3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55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21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0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7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2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9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9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1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D0219-156A-4797-9FBE-D40E980A4EC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7844-51A0-4A59-B32B-3B7633E97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5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D0219-156A-4797-9FBE-D40E980A4EC7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14.05.2015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7844-51A0-4A59-B32B-3B7633E97E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3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5" y="2127183"/>
            <a:ext cx="11410604" cy="26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502" y="1901084"/>
            <a:ext cx="5247686" cy="3447098"/>
          </a:xfrm>
          <a:prstGeom prst="rect">
            <a:avLst/>
          </a:prstGeom>
          <a:ln w="28575">
            <a:solidFill>
              <a:srgbClr val="9900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sz="2000" b="1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липкий и очень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комфортный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Обладает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заживляющим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эффектом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Обладает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приятным фруктовым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ароматом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содержит парабенов и силиконов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63" y="763579"/>
            <a:ext cx="3436296" cy="5953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40632">
            <a:off x="5857947" y="864076"/>
            <a:ext cx="4748031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МОЛОДОСТЬ ВАШИХ РУК!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3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2666" y="384019"/>
            <a:ext cx="91728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 ДЛЯ РУК. ГЛУБОКОЕ УВЛАЖНЕНИЕ. </a:t>
            </a:r>
            <a:r>
              <a:rPr lang="ru-RU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ЕЖЕДНЕВНЫЙ УХОД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 маслом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карите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жожоба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8893" y="2467194"/>
            <a:ext cx="191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Made In Italy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4226" y="3263160"/>
            <a:ext cx="77964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 крема, богатая растительными экстрактами и маслами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подходит для ежедневного использования.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Крем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глубоко проникает в кожу,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защищает, увлажняет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ее и восполняет недостаток влаги.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нанесения этого нежного по текстуре крема, кожа на ваших руках моментально станет мягкой и гладкой. При этом крем не оставит ни капли жирности на руках.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Текстура крема нежная и воздушная как </a:t>
            </a:r>
            <a:r>
              <a:rPr lang="ru-RU" sz="2000" b="1" i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сорбет</a:t>
            </a:r>
            <a:r>
              <a:rPr lang="ru-RU" sz="2000" b="1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000" b="1" i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6" y="2836526"/>
            <a:ext cx="2320984" cy="40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008" y="250308"/>
            <a:ext cx="98562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Ключевые ингредиенты:</a:t>
            </a:r>
          </a:p>
          <a:p>
            <a:endParaRPr lang="en-US" sz="2800" b="0" i="1" dirty="0" smtClean="0">
              <a:solidFill>
                <a:srgbClr val="990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Масло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карите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(масло ши)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известное как «пища для кожи», содержит витамины E, D и провитамин А. Легендарная египетская королева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Нефертити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называла масло Ши своим «секретом красоты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Масло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жожоба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уникальное масло, не имеющее себе равных по химическому составу в растительном мире. Оно известно своими потрясающими питательными, увлажняющими, омолаживающими свойствами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Витамин 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всем известный «витамин молодости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Экстракт Бергамота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обладает антисептическими качествами и свежим цитрусовым ароматом</a:t>
            </a:r>
          </a:p>
          <a:p>
            <a:endParaRPr lang="ru-RU" sz="20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23" y="-225391"/>
            <a:ext cx="2555908" cy="2555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92" y="2606817"/>
            <a:ext cx="4047724" cy="1473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03" y="4899259"/>
            <a:ext cx="3252477" cy="19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785" y="1924647"/>
            <a:ext cx="5209252" cy="3170099"/>
          </a:xfrm>
          <a:prstGeom prst="rect">
            <a:avLst/>
          </a:prstGeom>
          <a:ln w="28575">
            <a:solidFill>
              <a:srgbClr val="9900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sz="2000" b="1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000" b="1" i="1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жирный, очень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комфортный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Обладает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легким ароматом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цитруса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Подходит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ежедневного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ухода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парабенов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11" y="848438"/>
            <a:ext cx="3384063" cy="5863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40632">
            <a:off x="5857947" y="864076"/>
            <a:ext cx="4748031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МОЛОДОСТЬ ВАШИХ РУК!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200" y="652310"/>
            <a:ext cx="7784065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Пошаговая инструкция:</a:t>
            </a:r>
          </a:p>
          <a:p>
            <a:endParaRPr lang="ru-RU" sz="2000" i="1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Нанесите небольшое количество крема на ладонь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i="1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Сложите кисти рук ладонями друг к другу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 руку на руку перекрестив пальцы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i="1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Сложите кисти рук ладонями внутрь перекрестив пальцы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Сложите пальцы «в замок»</a:t>
            </a:r>
            <a:endParaRPr lang="ru-RU" sz="2400" b="0" i="1" dirty="0" smtClean="0">
              <a:solidFill>
                <a:srgbClr val="990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Промассируйте каждый палец, включая ногтевую пластину и кутикулу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i="1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Сделайте пальцами легкий массаж ладоней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Круговыми движениями разотрите крем на запястьях</a:t>
            </a:r>
          </a:p>
          <a:p>
            <a:endParaRPr lang="ru-RU" sz="2000" b="0" i="1" dirty="0">
              <a:solidFill>
                <a:srgbClr val="990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0" i="1" dirty="0" smtClean="0">
              <a:solidFill>
                <a:srgbClr val="990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i="1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0" i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0" i="1" dirty="0" smtClean="0">
              <a:solidFill>
                <a:srgbClr val="990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: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65" y="1396347"/>
            <a:ext cx="3861073" cy="40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3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5127" y="365759"/>
            <a:ext cx="10515600" cy="2156059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следует…</a:t>
            </a:r>
            <a:endParaRPr lang="ru-RU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:\care-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93" y="2260600"/>
            <a:ext cx="5330288" cy="25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3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5127" y="365759"/>
            <a:ext cx="10515600" cy="215605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ЛИНИЯ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УХОДУ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КОЖЕЙ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КОМПАНИИ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Nature`s Sunshine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:\care-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3" y="2760433"/>
            <a:ext cx="5330288" cy="25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3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77" y="875899"/>
            <a:ext cx="3174795" cy="5500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73" y="875899"/>
            <a:ext cx="3210904" cy="5563402"/>
          </a:xfrm>
          <a:prstGeom prst="rect">
            <a:avLst/>
          </a:prstGeom>
        </p:spPr>
      </p:pic>
      <p:pic>
        <p:nvPicPr>
          <p:cNvPr id="1026" name="Picture 2" descr="E:\remo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29" y="500429"/>
            <a:ext cx="5444257" cy="62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3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2666" y="384019"/>
            <a:ext cx="91728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ДВУХФАЗНОЕ СРЕДСТВО ДЛЯ СНЯТИЯ МАКИЯЖА</a:t>
            </a:r>
          </a:p>
          <a:p>
            <a:pPr algn="ctr"/>
            <a:r>
              <a:rPr lang="ru-RU" sz="2800" b="0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глаз и лица</a:t>
            </a:r>
          </a:p>
          <a:p>
            <a:pPr algn="ctr"/>
            <a:r>
              <a:rPr lang="ru-RU" sz="28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Состав обогащен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пантенолом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8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экстрактом цветков анютиных глазок и мальвы</a:t>
            </a:r>
            <a:endParaRPr lang="ru-RU" sz="2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8893" y="2467194"/>
            <a:ext cx="191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Made In Italy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8386" y="2984800"/>
            <a:ext cx="77964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Специальная двухфазная формула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позволяет быстро и эффективно удалить макияж, в том числе водостойкий. 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Верхняя фаза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содержит маслянистые компоненты, растворяющие водостойкую косметику. </a:t>
            </a:r>
            <a:endParaRPr lang="en-US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Водная фаза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удаляет с кожи водорастворимые компоненты. Входящие в состав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пантенол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экстракты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бережно ухаживают за кожей век, увлажняют и смягчают кожу.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:\remo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6526"/>
            <a:ext cx="3502034" cy="40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0700" y="5472869"/>
            <a:ext cx="63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Идеально удаляет макияж, бережно ухаживая за вашей кожей!</a:t>
            </a:r>
            <a:endParaRPr lang="ru-RU" b="1" i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008" y="250308"/>
            <a:ext cx="985626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Ключевые ингредиенты:</a:t>
            </a:r>
            <a:endParaRPr lang="en-US" sz="2800" b="0" i="1" dirty="0" smtClean="0">
              <a:solidFill>
                <a:srgbClr val="990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Пантенол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идеально подходит для восстановления кожи, подвергшейся неблагоприятным воздействиям холода, ветра, жары, сырости, солнечного ожога.</a:t>
            </a:r>
            <a:endParaRPr lang="en-US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Экстракт цветков Анютиных глазок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помогает коже восстановить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гидролипидный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баланс кожи. Этот экстракт очищает загрязненную кожу, борется с черными точками и обладает лечащим действием против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акне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Экстракт Мальвы (шток-розы)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обладает успокаивающим действием, снимает покраснения, раздражения и борется с сухостью кожи. Благодаря своим потрясающим противовоспалительным функциям этот экстракт делает формулу средства для снятия макияжа еще более уникальной.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846">
            <a:off x="9629778" y="1717507"/>
            <a:ext cx="1927142" cy="2078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227" y="4172112"/>
            <a:ext cx="2389773" cy="26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261" y="125180"/>
            <a:ext cx="61697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Применение:</a:t>
            </a:r>
          </a:p>
          <a:p>
            <a:endParaRPr lang="ru-RU" sz="2000" b="1" i="1" dirty="0" smtClean="0">
              <a:solidFill>
                <a:srgbClr val="990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Перед употреблением хорошо встряхните! </a:t>
            </a: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помощью косметического диска легкими промокательными движениями нанести средство на веки до полного растворения. </a:t>
            </a: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Аккуратно удалите косметику. </a:t>
            </a: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Средство также можно использовать для удаления помады с губ, тональных средств с кожи лица. </a:t>
            </a: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качестве ухаживающего средства может оставаться на коже, питая ее. </a:t>
            </a: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случае возникновения неприятных ощущений умыться водой.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682" y="2069432"/>
            <a:ext cx="5097729" cy="2831544"/>
          </a:xfrm>
          <a:prstGeom prst="rect">
            <a:avLst/>
          </a:prstGeom>
          <a:ln w="28575">
            <a:solidFill>
              <a:srgbClr val="9900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sz="2000" b="1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раздражает слизистую оболочку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глаз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Подходит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всех типов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кожи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парабенов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силиконов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0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3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2666" y="384019"/>
            <a:ext cx="9172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ПИТАТЕЛЬНЫЙ КРЕМ ДЛЯ СУХОЙ КОЖИ РУК. </a:t>
            </a:r>
            <a:r>
              <a:rPr lang="ru-RU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ГЛУБОКОЕ УВЛАЖНЕНИЕ.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 маслом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моринги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авокадо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маслом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жожоба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8893" y="2467194"/>
            <a:ext cx="191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Made In Italy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4226" y="3263160"/>
            <a:ext cx="77964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Питательный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увлажняющий крем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рук бережно ухаживает даже за самой сухой кожей рук, защищает ее и делает молодой, благодаря своему богатому натуральному составу. Роскошная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 крема основана на маслах и уникальных растительных экстрактах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делают состав крема чудодейственным.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2000" b="1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моментально почувствуете, как ваша кожа станет шелковой, а крем впитается, </a:t>
            </a:r>
            <a:endParaRPr lang="en-US" sz="2000" b="1" i="1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оставив липкости на руках!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2" y="2836526"/>
            <a:ext cx="2263185" cy="39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008" y="250308"/>
            <a:ext cx="985626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Ключевые ингредиенты:</a:t>
            </a:r>
          </a:p>
          <a:p>
            <a:endParaRPr lang="ru-RU" sz="2800" b="0" i="1" dirty="0" smtClean="0">
              <a:solidFill>
                <a:srgbClr val="990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Масло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моринги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(семян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моринги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обладает лечебными и увлажняющими свойствами, а также антибактериальными и антиоксидантными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Масло авокадо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которое, как известно, обладает сильным увлажняющим эффектом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Алоэ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незаменимый компонент для любой лечебной формулы косметического средства. Обладает успокаивающим, заживляющим и увлажняющим эффектом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Смесь фруктовых экстрактов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сбалансированной концентрации обогащает крем увлажняющими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антивозрастными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свойствами, одновременно придавая крему богатый аромат. В состав смеси входят: Малина, яблоко, персик, киви, папайя, огурец, клубника. Этот фруктовый бленд дает антиоксидантную защиту, позволяет нормализовать водный баланс и стимулирует синтез коллагена.</a:t>
            </a:r>
          </a:p>
          <a:p>
            <a:endParaRPr lang="en-US" sz="2800" b="0" i="1" dirty="0" smtClean="0">
              <a:solidFill>
                <a:srgbClr val="990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7483">
            <a:off x="9952203" y="92346"/>
            <a:ext cx="2100438" cy="2414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10" y="2490087"/>
            <a:ext cx="2488933" cy="2488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993" y="5351497"/>
            <a:ext cx="23431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008" y="250308"/>
            <a:ext cx="985626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Ключевые ингредиенты:</a:t>
            </a:r>
          </a:p>
          <a:p>
            <a:endParaRPr lang="ru-RU" sz="2800" b="0" i="1" dirty="0" smtClean="0">
              <a:solidFill>
                <a:srgbClr val="990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Масло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карите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(масло ши)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известное как «пища для кожи», содержит витамины E, D и провитамин 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Экстракт ириса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известен своими смягчающими свойствами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Экстракт цветков Анютиных глазок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также насыщает кожу влагой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Масло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жожоба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известно своими потрясающими питательными свойствами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Экстракт Лаванды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обладает антибактериальными свойствами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Витамин 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всем известный «витамин молодости».</a:t>
            </a:r>
          </a:p>
          <a:p>
            <a:endParaRPr lang="en-US" sz="2000" b="0" i="1" dirty="0" smtClean="0">
              <a:solidFill>
                <a:srgbClr val="990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23" y="-225391"/>
            <a:ext cx="2555908" cy="2555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84" y="1774984"/>
            <a:ext cx="2223140" cy="2639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24" y="4320210"/>
            <a:ext cx="2827622" cy="25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 (Грань)]]</Template>
  <TotalTime>260</TotalTime>
  <Words>778</Words>
  <Application>Microsoft Office PowerPoint</Application>
  <PresentationFormat>Произвольный</PresentationFormat>
  <Paragraphs>131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HDOfficeLightV0</vt:lpstr>
      <vt:lpstr>1_HDOfficeLightV0</vt:lpstr>
      <vt:lpstr>2_HDOfficeLightV0</vt:lpstr>
      <vt:lpstr>Презентация PowerPoint</vt:lpstr>
      <vt:lpstr>НОВАЯ ЛИНИЯ  ПО УХОДУ ЗА КОЖЕЙ ОТ КОМПАНИИ Nature`s Sunshine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Продолжение следует…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макаров</dc:creator>
  <cp:lastModifiedBy>Mila</cp:lastModifiedBy>
  <cp:revision>25</cp:revision>
  <dcterms:created xsi:type="dcterms:W3CDTF">2015-05-11T17:12:33Z</dcterms:created>
  <dcterms:modified xsi:type="dcterms:W3CDTF">2015-05-14T10:47:47Z</dcterms:modified>
</cp:coreProperties>
</file>